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380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07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2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568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927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57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52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049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76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51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6656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827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278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1854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780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7236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419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6A11F8F-AFB8-CC41-9564-1412F6D12A63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FB81A61-BD8F-3844-AEF7-365C984CD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736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2D5EEA-234F-524F-1F23-508A83556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94910"/>
          </a:xfrm>
        </p:spPr>
        <p:txBody>
          <a:bodyPr/>
          <a:lstStyle/>
          <a:p>
            <a:r>
              <a:rPr lang="en-IN" i="1" dirty="0"/>
              <a:t>Chapter: 02 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4C3ADBF-8778-32EC-0C75-DCA1DC8BC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sz="4000" b="1" dirty="0"/>
              <a:t>MUSLIM REFORM MOVEMENTS:</a:t>
            </a:r>
          </a:p>
          <a:p>
            <a:r>
              <a:rPr lang="en-IN" sz="4000" b="1" dirty="0"/>
              <a:t>NATURE AND SIGNIFICANCE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74062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213AF49-9CDA-8BC1-F295-8CE0071E7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291313" cy="6858000"/>
          </a:xfrm>
        </p:spPr>
      </p:pic>
    </p:spTree>
    <p:extLst>
      <p:ext uri="{BB962C8B-B14F-4D97-AF65-F5344CB8AC3E}">
        <p14:creationId xmlns:p14="http://schemas.microsoft.com/office/powerpoint/2010/main" xmlns="" val="13294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52D45C1-51B5-491B-CC45-BC00FF55D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781" y="181155"/>
            <a:ext cx="9972136" cy="66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988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9052EFD-4E8A-E72C-C2FE-9882B5E18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4279" cy="6858000"/>
          </a:xfrm>
        </p:spPr>
      </p:pic>
    </p:spTree>
    <p:extLst>
      <p:ext uri="{BB962C8B-B14F-4D97-AF65-F5344CB8AC3E}">
        <p14:creationId xmlns:p14="http://schemas.microsoft.com/office/powerpoint/2010/main" xmlns="" val="4056672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D9AE2F2-14FE-5CD2-3F54-1A6CE9CBB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418" y="0"/>
            <a:ext cx="9954883" cy="6858000"/>
          </a:xfrm>
        </p:spPr>
      </p:pic>
    </p:spTree>
    <p:extLst>
      <p:ext uri="{BB962C8B-B14F-4D97-AF65-F5344CB8AC3E}">
        <p14:creationId xmlns:p14="http://schemas.microsoft.com/office/powerpoint/2010/main" xmlns="" val="316855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701C2D1-F9C4-C463-D43D-FF4C72ECF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43" y="0"/>
            <a:ext cx="9920378" cy="6858000"/>
          </a:xfrm>
        </p:spPr>
      </p:pic>
    </p:spTree>
    <p:extLst>
      <p:ext uri="{BB962C8B-B14F-4D97-AF65-F5344CB8AC3E}">
        <p14:creationId xmlns:p14="http://schemas.microsoft.com/office/powerpoint/2010/main" xmlns="" val="397482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47D818-CAA9-D96B-52B8-A3EA8BB91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814" y="0"/>
            <a:ext cx="9402793" cy="6858000"/>
          </a:xfrm>
        </p:spPr>
      </p:pic>
    </p:spTree>
    <p:extLst>
      <p:ext uri="{BB962C8B-B14F-4D97-AF65-F5344CB8AC3E}">
        <p14:creationId xmlns:p14="http://schemas.microsoft.com/office/powerpoint/2010/main" xmlns="" val="287823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D71922F-A1CE-CE3E-5B0B-AA11AE4AB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826" y="0"/>
            <a:ext cx="9532189" cy="6858000"/>
          </a:xfrm>
        </p:spPr>
      </p:pic>
    </p:spTree>
    <p:extLst>
      <p:ext uri="{BB962C8B-B14F-4D97-AF65-F5344CB8AC3E}">
        <p14:creationId xmlns:p14="http://schemas.microsoft.com/office/powerpoint/2010/main" xmlns="" val="164027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E8C3A72F-339B-6AB7-9C29-45E30A4BC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023" y="0"/>
            <a:ext cx="9885871" cy="6857999"/>
          </a:xfrm>
        </p:spPr>
      </p:pic>
    </p:spTree>
    <p:extLst>
      <p:ext uri="{BB962C8B-B14F-4D97-AF65-F5344CB8AC3E}">
        <p14:creationId xmlns:p14="http://schemas.microsoft.com/office/powerpoint/2010/main" xmlns="" val="3676356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A32B0F9-DAD3-14A1-0F0C-FAFA76280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024" y="0"/>
            <a:ext cx="9635704" cy="6858000"/>
          </a:xfrm>
        </p:spPr>
      </p:pic>
    </p:spTree>
    <p:extLst>
      <p:ext uri="{BB962C8B-B14F-4D97-AF65-F5344CB8AC3E}">
        <p14:creationId xmlns:p14="http://schemas.microsoft.com/office/powerpoint/2010/main" xmlns="" val="301735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966AA7E-D2DB-C80F-2738-F32145D91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06642" cy="6858000"/>
          </a:xfrm>
        </p:spPr>
      </p:pic>
    </p:spTree>
    <p:extLst>
      <p:ext uri="{BB962C8B-B14F-4D97-AF65-F5344CB8AC3E}">
        <p14:creationId xmlns:p14="http://schemas.microsoft.com/office/powerpoint/2010/main" xmlns="" val="80025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A962F98-40D1-9308-679A-965C4A9D2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023" y="0"/>
            <a:ext cx="9868619" cy="6858000"/>
          </a:xfrm>
        </p:spPr>
      </p:pic>
    </p:spTree>
    <p:extLst>
      <p:ext uri="{BB962C8B-B14F-4D97-AF65-F5344CB8AC3E}">
        <p14:creationId xmlns:p14="http://schemas.microsoft.com/office/powerpoint/2010/main" xmlns="" val="2022733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9754427-D30D-D895-CDD9-DAC6500C2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298" y="0"/>
            <a:ext cx="9834113" cy="6858000"/>
          </a:xfrm>
        </p:spPr>
      </p:pic>
    </p:spTree>
    <p:extLst>
      <p:ext uri="{BB962C8B-B14F-4D97-AF65-F5344CB8AC3E}">
        <p14:creationId xmlns:p14="http://schemas.microsoft.com/office/powerpoint/2010/main" xmlns="" val="5936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D01DB4D-40B2-A9FD-3E47-D3B7242FD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045" y="0"/>
            <a:ext cx="10084280" cy="6858000"/>
          </a:xfrm>
        </p:spPr>
      </p:pic>
    </p:spTree>
    <p:extLst>
      <p:ext uri="{BB962C8B-B14F-4D97-AF65-F5344CB8AC3E}">
        <p14:creationId xmlns:p14="http://schemas.microsoft.com/office/powerpoint/2010/main" xmlns="" val="60612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070A6C1-3529-6ABF-7AC7-64B9CF2A1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161917" cy="6858000"/>
          </a:xfrm>
        </p:spPr>
      </p:pic>
    </p:spTree>
    <p:extLst>
      <p:ext uri="{BB962C8B-B14F-4D97-AF65-F5344CB8AC3E}">
        <p14:creationId xmlns:p14="http://schemas.microsoft.com/office/powerpoint/2010/main" xmlns="" val="1697012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90F1DD3-BC91-648E-C206-5AC546A4C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68" y="0"/>
            <a:ext cx="9661585" cy="6858000"/>
          </a:xfrm>
        </p:spPr>
      </p:pic>
    </p:spTree>
    <p:extLst>
      <p:ext uri="{BB962C8B-B14F-4D97-AF65-F5344CB8AC3E}">
        <p14:creationId xmlns:p14="http://schemas.microsoft.com/office/powerpoint/2010/main" xmlns="" val="711142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444FA6-90C0-B46D-C7F6-0BAEFC5DE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539" y="0"/>
            <a:ext cx="9929003" cy="6858000"/>
          </a:xfrm>
        </p:spPr>
      </p:pic>
    </p:spTree>
    <p:extLst>
      <p:ext uri="{BB962C8B-B14F-4D97-AF65-F5344CB8AC3E}">
        <p14:creationId xmlns:p14="http://schemas.microsoft.com/office/powerpoint/2010/main" xmlns="" val="2435521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0825713-BF85-7812-A2B5-C8E74D908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540" y="120770"/>
            <a:ext cx="9721969" cy="6737230"/>
          </a:xfrm>
        </p:spPr>
      </p:pic>
    </p:spTree>
    <p:extLst>
      <p:ext uri="{BB962C8B-B14F-4D97-AF65-F5344CB8AC3E}">
        <p14:creationId xmlns:p14="http://schemas.microsoft.com/office/powerpoint/2010/main" xmlns="" val="324666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BB10389-7EB4-35F8-A720-E3A61C62B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517" y="0"/>
            <a:ext cx="10101532" cy="6858000"/>
          </a:xfrm>
        </p:spPr>
      </p:pic>
    </p:spTree>
    <p:extLst>
      <p:ext uri="{BB962C8B-B14F-4D97-AF65-F5344CB8AC3E}">
        <p14:creationId xmlns:p14="http://schemas.microsoft.com/office/powerpoint/2010/main" xmlns="" val="4092611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27AAEC0-9DDE-A191-378A-0989B81B7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298" y="0"/>
            <a:ext cx="9299276" cy="6858000"/>
          </a:xfrm>
        </p:spPr>
      </p:pic>
    </p:spTree>
    <p:extLst>
      <p:ext uri="{BB962C8B-B14F-4D97-AF65-F5344CB8AC3E}">
        <p14:creationId xmlns:p14="http://schemas.microsoft.com/office/powerpoint/2010/main" xmlns="" val="1631534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10</Words>
  <Application>Microsoft Office PowerPoint</Application>
  <PresentationFormat>Custom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Ion Boardroom</vt:lpstr>
      <vt:lpstr>Chapter: 02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Chapter: 02 </dc:title>
  <dc:creator>muskan002038@gmail.com</dc:creator>
  <cp:lastModifiedBy>Admin</cp:lastModifiedBy>
  <cp:revision>3</cp:revision>
  <dcterms:created xsi:type="dcterms:W3CDTF">2022-08-07T11:38:27Z</dcterms:created>
  <dcterms:modified xsi:type="dcterms:W3CDTF">2022-08-17T23:56:29Z</dcterms:modified>
</cp:coreProperties>
</file>